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43200000" cx="32400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3606">
          <p15:clr>
            <a:srgbClr val="747775"/>
          </p15:clr>
        </p15:guide>
        <p15:guide id="2" pos="10205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3606" orient="horz"/>
        <p:guide pos="10205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43454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143454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288cb0fe9a5_0_4:notes"/>
          <p:cNvSpPr/>
          <p:nvPr>
            <p:ph idx="2" type="sldImg"/>
          </p:nvPr>
        </p:nvSpPr>
        <p:spPr>
          <a:xfrm>
            <a:off x="2143454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288cb0fe9a5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104453" y="4805848"/>
            <a:ext cx="30191100" cy="17240100"/>
          </a:xfrm>
          <a:prstGeom prst="rect">
            <a:avLst/>
          </a:prstGeom>
        </p:spPr>
        <p:txBody>
          <a:bodyPr anchorCtr="0" anchor="b" bIns="471925" lIns="471925" spcFirstLastPara="1" rIns="471925" wrap="square" tIns="4719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6800"/>
              <a:buNone/>
              <a:defRPr sz="26800"/>
            </a:lvl1pPr>
            <a:lvl2pPr lvl="1" algn="ctr">
              <a:spcBef>
                <a:spcPts val="0"/>
              </a:spcBef>
              <a:spcAft>
                <a:spcPts val="0"/>
              </a:spcAft>
              <a:buSzPts val="26800"/>
              <a:buNone/>
              <a:defRPr sz="26800"/>
            </a:lvl2pPr>
            <a:lvl3pPr lvl="2" algn="ctr">
              <a:spcBef>
                <a:spcPts val="0"/>
              </a:spcBef>
              <a:spcAft>
                <a:spcPts val="0"/>
              </a:spcAft>
              <a:buSzPts val="26800"/>
              <a:buNone/>
              <a:defRPr sz="26800"/>
            </a:lvl3pPr>
            <a:lvl4pPr lvl="3" algn="ctr">
              <a:spcBef>
                <a:spcPts val="0"/>
              </a:spcBef>
              <a:spcAft>
                <a:spcPts val="0"/>
              </a:spcAft>
              <a:buSzPts val="26800"/>
              <a:buNone/>
              <a:defRPr sz="26800"/>
            </a:lvl4pPr>
            <a:lvl5pPr lvl="4" algn="ctr">
              <a:spcBef>
                <a:spcPts val="0"/>
              </a:spcBef>
              <a:spcAft>
                <a:spcPts val="0"/>
              </a:spcAft>
              <a:buSzPts val="26800"/>
              <a:buNone/>
              <a:defRPr sz="26800"/>
            </a:lvl5pPr>
            <a:lvl6pPr lvl="5" algn="ctr">
              <a:spcBef>
                <a:spcPts val="0"/>
              </a:spcBef>
              <a:spcAft>
                <a:spcPts val="0"/>
              </a:spcAft>
              <a:buSzPts val="26800"/>
              <a:buNone/>
              <a:defRPr sz="26800"/>
            </a:lvl6pPr>
            <a:lvl7pPr lvl="6" algn="ctr">
              <a:spcBef>
                <a:spcPts val="0"/>
              </a:spcBef>
              <a:spcAft>
                <a:spcPts val="0"/>
              </a:spcAft>
              <a:buSzPts val="26800"/>
              <a:buNone/>
              <a:defRPr sz="26800"/>
            </a:lvl7pPr>
            <a:lvl8pPr lvl="7" algn="ctr">
              <a:spcBef>
                <a:spcPts val="0"/>
              </a:spcBef>
              <a:spcAft>
                <a:spcPts val="0"/>
              </a:spcAft>
              <a:buSzPts val="26800"/>
              <a:buNone/>
              <a:defRPr sz="26800"/>
            </a:lvl8pPr>
            <a:lvl9pPr lvl="8" algn="ctr">
              <a:spcBef>
                <a:spcPts val="0"/>
              </a:spcBef>
              <a:spcAft>
                <a:spcPts val="0"/>
              </a:spcAft>
              <a:buSzPts val="26800"/>
              <a:buNone/>
              <a:defRPr sz="26800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104449" y="23803675"/>
            <a:ext cx="30191100" cy="6657300"/>
          </a:xfrm>
          <a:prstGeom prst="rect">
            <a:avLst/>
          </a:prstGeom>
        </p:spPr>
        <p:txBody>
          <a:bodyPr anchorCtr="0" anchor="t" bIns="471925" lIns="471925" spcFirstLastPara="1" rIns="471925" wrap="square" tIns="4719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500"/>
              <a:buNone/>
              <a:defRPr sz="14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500"/>
              <a:buNone/>
              <a:defRPr sz="14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500"/>
              <a:buNone/>
              <a:defRPr sz="14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500"/>
              <a:buNone/>
              <a:defRPr sz="14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500"/>
              <a:buNone/>
              <a:defRPr sz="14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500"/>
              <a:buNone/>
              <a:defRPr sz="14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500"/>
              <a:buNone/>
              <a:defRPr sz="14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500"/>
              <a:buNone/>
              <a:defRPr sz="14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500"/>
              <a:buNone/>
              <a:defRPr sz="14500"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30020520" y="39166125"/>
            <a:ext cx="1944300" cy="3305700"/>
          </a:xfrm>
          <a:prstGeom prst="rect">
            <a:avLst/>
          </a:prstGeom>
        </p:spPr>
        <p:txBody>
          <a:bodyPr anchorCtr="0" anchor="ctr" bIns="471925" lIns="471925" spcFirstLastPara="1" rIns="471925" wrap="square" tIns="4719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1104449" y="18064882"/>
            <a:ext cx="30191100" cy="7070100"/>
          </a:xfrm>
          <a:prstGeom prst="rect">
            <a:avLst/>
          </a:prstGeom>
        </p:spPr>
        <p:txBody>
          <a:bodyPr anchorCtr="0" anchor="ctr" bIns="471925" lIns="471925" spcFirstLastPara="1" rIns="471925" wrap="square" tIns="4719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600"/>
              <a:buNone/>
              <a:defRPr sz="18600"/>
            </a:lvl1pPr>
            <a:lvl2pPr lvl="1" algn="ctr">
              <a:spcBef>
                <a:spcPts val="0"/>
              </a:spcBef>
              <a:spcAft>
                <a:spcPts val="0"/>
              </a:spcAft>
              <a:buSzPts val="18600"/>
              <a:buNone/>
              <a:defRPr sz="186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600"/>
              <a:buNone/>
              <a:defRPr sz="186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600"/>
              <a:buNone/>
              <a:defRPr sz="186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600"/>
              <a:buNone/>
              <a:defRPr sz="186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600"/>
              <a:buNone/>
              <a:defRPr sz="186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600"/>
              <a:buNone/>
              <a:defRPr sz="186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600"/>
              <a:buNone/>
              <a:defRPr sz="186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600"/>
              <a:buNone/>
              <a:defRPr sz="186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30020520" y="39166125"/>
            <a:ext cx="1944300" cy="3305700"/>
          </a:xfrm>
          <a:prstGeom prst="rect">
            <a:avLst/>
          </a:prstGeom>
        </p:spPr>
        <p:txBody>
          <a:bodyPr anchorCtr="0" anchor="ctr" bIns="471925" lIns="471925" spcFirstLastPara="1" rIns="471925" wrap="square" tIns="4719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1104449" y="3737743"/>
            <a:ext cx="30191100" cy="4810500"/>
          </a:xfrm>
          <a:prstGeom prst="rect">
            <a:avLst/>
          </a:prstGeom>
        </p:spPr>
        <p:txBody>
          <a:bodyPr anchorCtr="0" anchor="t" bIns="471925" lIns="471925" spcFirstLastPara="1" rIns="471925" wrap="square" tIns="4719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" type="body"/>
          </p:nvPr>
        </p:nvSpPr>
        <p:spPr>
          <a:xfrm>
            <a:off x="1104449" y="9679580"/>
            <a:ext cx="30191100" cy="28694100"/>
          </a:xfrm>
          <a:prstGeom prst="rect">
            <a:avLst/>
          </a:prstGeom>
        </p:spPr>
        <p:txBody>
          <a:bodyPr anchorCtr="0" anchor="t" bIns="471925" lIns="471925" spcFirstLastPara="1" rIns="471925" wrap="square" tIns="471925">
            <a:normAutofit/>
          </a:bodyPr>
          <a:lstStyle>
            <a:lvl1pPr indent="-819150" lvl="0" marL="457200">
              <a:spcBef>
                <a:spcPts val="0"/>
              </a:spcBef>
              <a:spcAft>
                <a:spcPts val="0"/>
              </a:spcAft>
              <a:buSzPts val="9300"/>
              <a:buChar char="●"/>
              <a:defRPr/>
            </a:lvl1pPr>
            <a:lvl2pPr indent="-685800" lvl="1" marL="914400">
              <a:spcBef>
                <a:spcPts val="0"/>
              </a:spcBef>
              <a:spcAft>
                <a:spcPts val="0"/>
              </a:spcAft>
              <a:buSzPts val="7200"/>
              <a:buChar char="○"/>
              <a:defRPr/>
            </a:lvl2pPr>
            <a:lvl3pPr indent="-685800" lvl="2" marL="1371600">
              <a:spcBef>
                <a:spcPts val="0"/>
              </a:spcBef>
              <a:spcAft>
                <a:spcPts val="0"/>
              </a:spcAft>
              <a:buSzPts val="7200"/>
              <a:buChar char="■"/>
              <a:defRPr/>
            </a:lvl3pPr>
            <a:lvl4pPr indent="-685800" lvl="3" marL="1828800">
              <a:spcBef>
                <a:spcPts val="0"/>
              </a:spcBef>
              <a:spcAft>
                <a:spcPts val="0"/>
              </a:spcAft>
              <a:buSzPts val="7200"/>
              <a:buChar char="●"/>
              <a:defRPr/>
            </a:lvl4pPr>
            <a:lvl5pPr indent="-685800" lvl="4" marL="2286000">
              <a:spcBef>
                <a:spcPts val="0"/>
              </a:spcBef>
              <a:spcAft>
                <a:spcPts val="0"/>
              </a:spcAft>
              <a:buSzPts val="7200"/>
              <a:buChar char="○"/>
              <a:defRPr/>
            </a:lvl5pPr>
            <a:lvl6pPr indent="-685800" lvl="5" marL="2743200">
              <a:spcBef>
                <a:spcPts val="0"/>
              </a:spcBef>
              <a:spcAft>
                <a:spcPts val="0"/>
              </a:spcAft>
              <a:buSzPts val="7200"/>
              <a:buChar char="■"/>
              <a:defRPr/>
            </a:lvl6pPr>
            <a:lvl7pPr indent="-685800" lvl="6" marL="3200400">
              <a:spcBef>
                <a:spcPts val="0"/>
              </a:spcBef>
              <a:spcAft>
                <a:spcPts val="0"/>
              </a:spcAft>
              <a:buSzPts val="7200"/>
              <a:buChar char="●"/>
              <a:defRPr/>
            </a:lvl7pPr>
            <a:lvl8pPr indent="-685800" lvl="7" marL="3657600">
              <a:spcBef>
                <a:spcPts val="0"/>
              </a:spcBef>
              <a:spcAft>
                <a:spcPts val="0"/>
              </a:spcAft>
              <a:buSzPts val="7200"/>
              <a:buChar char="○"/>
              <a:defRPr/>
            </a:lvl8pPr>
            <a:lvl9pPr indent="-685800" lvl="8" marL="4114800">
              <a:spcBef>
                <a:spcPts val="0"/>
              </a:spcBef>
              <a:spcAft>
                <a:spcPts val="0"/>
              </a:spcAft>
              <a:buSzPts val="7200"/>
              <a:buChar char="■"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30020520" y="39166125"/>
            <a:ext cx="1944300" cy="3305700"/>
          </a:xfrm>
          <a:prstGeom prst="rect">
            <a:avLst/>
          </a:prstGeom>
        </p:spPr>
        <p:txBody>
          <a:bodyPr anchorCtr="0" anchor="ctr" bIns="471925" lIns="471925" spcFirstLastPara="1" rIns="471925" wrap="square" tIns="4719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1104449" y="3737743"/>
            <a:ext cx="30191100" cy="4810500"/>
          </a:xfrm>
          <a:prstGeom prst="rect">
            <a:avLst/>
          </a:prstGeom>
        </p:spPr>
        <p:txBody>
          <a:bodyPr anchorCtr="0" anchor="t" bIns="471925" lIns="471925" spcFirstLastPara="1" rIns="471925" wrap="square" tIns="4719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1104449" y="9679580"/>
            <a:ext cx="14172900" cy="28694100"/>
          </a:xfrm>
          <a:prstGeom prst="rect">
            <a:avLst/>
          </a:prstGeom>
        </p:spPr>
        <p:txBody>
          <a:bodyPr anchorCtr="0" anchor="t" bIns="471925" lIns="471925" spcFirstLastPara="1" rIns="471925" wrap="square" tIns="471925">
            <a:normAutofit/>
          </a:bodyPr>
          <a:lstStyle>
            <a:lvl1pPr indent="-685800" lvl="0" marL="457200">
              <a:spcBef>
                <a:spcPts val="0"/>
              </a:spcBef>
              <a:spcAft>
                <a:spcPts val="0"/>
              </a:spcAft>
              <a:buSzPts val="7200"/>
              <a:buChar char="●"/>
              <a:defRPr sz="7200"/>
            </a:lvl1pPr>
            <a:lvl2pPr indent="-622300" lvl="1" marL="914400">
              <a:spcBef>
                <a:spcPts val="0"/>
              </a:spcBef>
              <a:spcAft>
                <a:spcPts val="0"/>
              </a:spcAft>
              <a:buSzPts val="6200"/>
              <a:buChar char="○"/>
              <a:defRPr sz="6200"/>
            </a:lvl2pPr>
            <a:lvl3pPr indent="-622300" lvl="2" marL="1371600">
              <a:spcBef>
                <a:spcPts val="0"/>
              </a:spcBef>
              <a:spcAft>
                <a:spcPts val="0"/>
              </a:spcAft>
              <a:buSzPts val="6200"/>
              <a:buChar char="■"/>
              <a:defRPr sz="6200"/>
            </a:lvl3pPr>
            <a:lvl4pPr indent="-622300" lvl="3" marL="1828800">
              <a:spcBef>
                <a:spcPts val="0"/>
              </a:spcBef>
              <a:spcAft>
                <a:spcPts val="0"/>
              </a:spcAft>
              <a:buSzPts val="6200"/>
              <a:buChar char="●"/>
              <a:defRPr sz="6200"/>
            </a:lvl4pPr>
            <a:lvl5pPr indent="-622300" lvl="4" marL="2286000">
              <a:spcBef>
                <a:spcPts val="0"/>
              </a:spcBef>
              <a:spcAft>
                <a:spcPts val="0"/>
              </a:spcAft>
              <a:buSzPts val="6200"/>
              <a:buChar char="○"/>
              <a:defRPr sz="6200"/>
            </a:lvl5pPr>
            <a:lvl6pPr indent="-622300" lvl="5" marL="2743200">
              <a:spcBef>
                <a:spcPts val="0"/>
              </a:spcBef>
              <a:spcAft>
                <a:spcPts val="0"/>
              </a:spcAft>
              <a:buSzPts val="6200"/>
              <a:buChar char="■"/>
              <a:defRPr sz="6200"/>
            </a:lvl6pPr>
            <a:lvl7pPr indent="-622300" lvl="6" marL="3200400">
              <a:spcBef>
                <a:spcPts val="0"/>
              </a:spcBef>
              <a:spcAft>
                <a:spcPts val="0"/>
              </a:spcAft>
              <a:buSzPts val="6200"/>
              <a:buChar char="●"/>
              <a:defRPr sz="6200"/>
            </a:lvl7pPr>
            <a:lvl8pPr indent="-622300" lvl="7" marL="3657600">
              <a:spcBef>
                <a:spcPts val="0"/>
              </a:spcBef>
              <a:spcAft>
                <a:spcPts val="0"/>
              </a:spcAft>
              <a:buSzPts val="6200"/>
              <a:buChar char="○"/>
              <a:defRPr sz="6200"/>
            </a:lvl8pPr>
            <a:lvl9pPr indent="-622300" lvl="8" marL="4114800">
              <a:spcBef>
                <a:spcPts val="0"/>
              </a:spcBef>
              <a:spcAft>
                <a:spcPts val="0"/>
              </a:spcAft>
              <a:buSzPts val="6200"/>
              <a:buChar char="■"/>
              <a:defRPr sz="6200"/>
            </a:lvl9pPr>
          </a:lstStyle>
          <a:p/>
        </p:txBody>
      </p:sp>
      <p:sp>
        <p:nvSpPr>
          <p:cNvPr id="25" name="Google Shape;25;p5"/>
          <p:cNvSpPr txBox="1"/>
          <p:nvPr>
            <p:ph idx="2" type="body"/>
          </p:nvPr>
        </p:nvSpPr>
        <p:spPr>
          <a:xfrm>
            <a:off x="17122677" y="9679580"/>
            <a:ext cx="14172900" cy="28694100"/>
          </a:xfrm>
          <a:prstGeom prst="rect">
            <a:avLst/>
          </a:prstGeom>
        </p:spPr>
        <p:txBody>
          <a:bodyPr anchorCtr="0" anchor="t" bIns="471925" lIns="471925" spcFirstLastPara="1" rIns="471925" wrap="square" tIns="471925">
            <a:normAutofit/>
          </a:bodyPr>
          <a:lstStyle>
            <a:lvl1pPr indent="-685800" lvl="0" marL="457200">
              <a:spcBef>
                <a:spcPts val="0"/>
              </a:spcBef>
              <a:spcAft>
                <a:spcPts val="0"/>
              </a:spcAft>
              <a:buSzPts val="7200"/>
              <a:buChar char="●"/>
              <a:defRPr sz="7200"/>
            </a:lvl1pPr>
            <a:lvl2pPr indent="-622300" lvl="1" marL="914400">
              <a:spcBef>
                <a:spcPts val="0"/>
              </a:spcBef>
              <a:spcAft>
                <a:spcPts val="0"/>
              </a:spcAft>
              <a:buSzPts val="6200"/>
              <a:buChar char="○"/>
              <a:defRPr sz="6200"/>
            </a:lvl2pPr>
            <a:lvl3pPr indent="-622300" lvl="2" marL="1371600">
              <a:spcBef>
                <a:spcPts val="0"/>
              </a:spcBef>
              <a:spcAft>
                <a:spcPts val="0"/>
              </a:spcAft>
              <a:buSzPts val="6200"/>
              <a:buChar char="■"/>
              <a:defRPr sz="6200"/>
            </a:lvl3pPr>
            <a:lvl4pPr indent="-622300" lvl="3" marL="1828800">
              <a:spcBef>
                <a:spcPts val="0"/>
              </a:spcBef>
              <a:spcAft>
                <a:spcPts val="0"/>
              </a:spcAft>
              <a:buSzPts val="6200"/>
              <a:buChar char="●"/>
              <a:defRPr sz="6200"/>
            </a:lvl4pPr>
            <a:lvl5pPr indent="-622300" lvl="4" marL="2286000">
              <a:spcBef>
                <a:spcPts val="0"/>
              </a:spcBef>
              <a:spcAft>
                <a:spcPts val="0"/>
              </a:spcAft>
              <a:buSzPts val="6200"/>
              <a:buChar char="○"/>
              <a:defRPr sz="6200"/>
            </a:lvl5pPr>
            <a:lvl6pPr indent="-622300" lvl="5" marL="2743200">
              <a:spcBef>
                <a:spcPts val="0"/>
              </a:spcBef>
              <a:spcAft>
                <a:spcPts val="0"/>
              </a:spcAft>
              <a:buSzPts val="6200"/>
              <a:buChar char="■"/>
              <a:defRPr sz="6200"/>
            </a:lvl6pPr>
            <a:lvl7pPr indent="-622300" lvl="6" marL="3200400">
              <a:spcBef>
                <a:spcPts val="0"/>
              </a:spcBef>
              <a:spcAft>
                <a:spcPts val="0"/>
              </a:spcAft>
              <a:buSzPts val="6200"/>
              <a:buChar char="●"/>
              <a:defRPr sz="6200"/>
            </a:lvl7pPr>
            <a:lvl8pPr indent="-622300" lvl="7" marL="3657600">
              <a:spcBef>
                <a:spcPts val="0"/>
              </a:spcBef>
              <a:spcAft>
                <a:spcPts val="0"/>
              </a:spcAft>
              <a:buSzPts val="6200"/>
              <a:buChar char="○"/>
              <a:defRPr sz="6200"/>
            </a:lvl8pPr>
            <a:lvl9pPr indent="-622300" lvl="8" marL="4114800">
              <a:spcBef>
                <a:spcPts val="0"/>
              </a:spcBef>
              <a:spcAft>
                <a:spcPts val="0"/>
              </a:spcAft>
              <a:buSzPts val="6200"/>
              <a:buChar char="■"/>
              <a:defRPr sz="6200"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30020520" y="39166125"/>
            <a:ext cx="1944300" cy="3305700"/>
          </a:xfrm>
          <a:prstGeom prst="rect">
            <a:avLst/>
          </a:prstGeom>
        </p:spPr>
        <p:txBody>
          <a:bodyPr anchorCtr="0" anchor="ctr" bIns="471925" lIns="471925" spcFirstLastPara="1" rIns="471925" wrap="square" tIns="4719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1104449" y="3737743"/>
            <a:ext cx="30191100" cy="4810500"/>
          </a:xfrm>
          <a:prstGeom prst="rect">
            <a:avLst/>
          </a:prstGeom>
        </p:spPr>
        <p:txBody>
          <a:bodyPr anchorCtr="0" anchor="t" bIns="471925" lIns="471925" spcFirstLastPara="1" rIns="471925" wrap="square" tIns="4719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2" type="sldNum"/>
          </p:nvPr>
        </p:nvSpPr>
        <p:spPr>
          <a:xfrm>
            <a:off x="30020520" y="39166125"/>
            <a:ext cx="1944300" cy="3305700"/>
          </a:xfrm>
          <a:prstGeom prst="rect">
            <a:avLst/>
          </a:prstGeom>
        </p:spPr>
        <p:txBody>
          <a:bodyPr anchorCtr="0" anchor="ctr" bIns="471925" lIns="471925" spcFirstLastPara="1" rIns="471925" wrap="square" tIns="4719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type="title"/>
          </p:nvPr>
        </p:nvSpPr>
        <p:spPr>
          <a:xfrm>
            <a:off x="1104449" y="4666457"/>
            <a:ext cx="9949500" cy="6347100"/>
          </a:xfrm>
          <a:prstGeom prst="rect">
            <a:avLst/>
          </a:prstGeom>
        </p:spPr>
        <p:txBody>
          <a:bodyPr anchorCtr="0" anchor="b" bIns="471925" lIns="471925" spcFirstLastPara="1" rIns="471925" wrap="square" tIns="4719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400"/>
              <a:buNone/>
              <a:defRPr sz="12400"/>
            </a:lvl1pPr>
            <a:lvl2pPr lvl="1">
              <a:spcBef>
                <a:spcPts val="0"/>
              </a:spcBef>
              <a:spcAft>
                <a:spcPts val="0"/>
              </a:spcAft>
              <a:buSzPts val="12400"/>
              <a:buNone/>
              <a:defRPr sz="12400"/>
            </a:lvl2pPr>
            <a:lvl3pPr lvl="2">
              <a:spcBef>
                <a:spcPts val="0"/>
              </a:spcBef>
              <a:spcAft>
                <a:spcPts val="0"/>
              </a:spcAft>
              <a:buSzPts val="12400"/>
              <a:buNone/>
              <a:defRPr sz="12400"/>
            </a:lvl3pPr>
            <a:lvl4pPr lvl="3">
              <a:spcBef>
                <a:spcPts val="0"/>
              </a:spcBef>
              <a:spcAft>
                <a:spcPts val="0"/>
              </a:spcAft>
              <a:buSzPts val="12400"/>
              <a:buNone/>
              <a:defRPr sz="12400"/>
            </a:lvl4pPr>
            <a:lvl5pPr lvl="4">
              <a:spcBef>
                <a:spcPts val="0"/>
              </a:spcBef>
              <a:spcAft>
                <a:spcPts val="0"/>
              </a:spcAft>
              <a:buSzPts val="12400"/>
              <a:buNone/>
              <a:defRPr sz="12400"/>
            </a:lvl5pPr>
            <a:lvl6pPr lvl="5">
              <a:spcBef>
                <a:spcPts val="0"/>
              </a:spcBef>
              <a:spcAft>
                <a:spcPts val="0"/>
              </a:spcAft>
              <a:buSzPts val="12400"/>
              <a:buNone/>
              <a:defRPr sz="12400"/>
            </a:lvl6pPr>
            <a:lvl7pPr lvl="6">
              <a:spcBef>
                <a:spcPts val="0"/>
              </a:spcBef>
              <a:spcAft>
                <a:spcPts val="0"/>
              </a:spcAft>
              <a:buSzPts val="12400"/>
              <a:buNone/>
              <a:defRPr sz="12400"/>
            </a:lvl7pPr>
            <a:lvl8pPr lvl="7">
              <a:spcBef>
                <a:spcPts val="0"/>
              </a:spcBef>
              <a:spcAft>
                <a:spcPts val="0"/>
              </a:spcAft>
              <a:buSzPts val="12400"/>
              <a:buNone/>
              <a:defRPr sz="12400"/>
            </a:lvl8pPr>
            <a:lvl9pPr lvl="8">
              <a:spcBef>
                <a:spcPts val="0"/>
              </a:spcBef>
              <a:spcAft>
                <a:spcPts val="0"/>
              </a:spcAft>
              <a:buSzPts val="12400"/>
              <a:buNone/>
              <a:defRPr sz="12400"/>
            </a:lvl9pPr>
          </a:lstStyle>
          <a:p/>
        </p:txBody>
      </p:sp>
      <p:sp>
        <p:nvSpPr>
          <p:cNvPr id="32" name="Google Shape;32;p7"/>
          <p:cNvSpPr txBox="1"/>
          <p:nvPr>
            <p:ph idx="1" type="body"/>
          </p:nvPr>
        </p:nvSpPr>
        <p:spPr>
          <a:xfrm>
            <a:off x="1104449" y="11671181"/>
            <a:ext cx="9949500" cy="26703600"/>
          </a:xfrm>
          <a:prstGeom prst="rect">
            <a:avLst/>
          </a:prstGeom>
        </p:spPr>
        <p:txBody>
          <a:bodyPr anchorCtr="0" anchor="t" bIns="471925" lIns="471925" spcFirstLastPara="1" rIns="471925" wrap="square" tIns="471925">
            <a:normAutofit/>
          </a:bodyPr>
          <a:lstStyle>
            <a:lvl1pPr indent="-622300" lvl="0" marL="457200">
              <a:spcBef>
                <a:spcPts val="0"/>
              </a:spcBef>
              <a:spcAft>
                <a:spcPts val="0"/>
              </a:spcAft>
              <a:buSzPts val="6200"/>
              <a:buChar char="●"/>
              <a:defRPr sz="6200"/>
            </a:lvl1pPr>
            <a:lvl2pPr indent="-622300" lvl="1" marL="914400">
              <a:spcBef>
                <a:spcPts val="0"/>
              </a:spcBef>
              <a:spcAft>
                <a:spcPts val="0"/>
              </a:spcAft>
              <a:buSzPts val="6200"/>
              <a:buChar char="○"/>
              <a:defRPr sz="6200"/>
            </a:lvl2pPr>
            <a:lvl3pPr indent="-622300" lvl="2" marL="1371600">
              <a:spcBef>
                <a:spcPts val="0"/>
              </a:spcBef>
              <a:spcAft>
                <a:spcPts val="0"/>
              </a:spcAft>
              <a:buSzPts val="6200"/>
              <a:buChar char="■"/>
              <a:defRPr sz="6200"/>
            </a:lvl3pPr>
            <a:lvl4pPr indent="-622300" lvl="3" marL="1828800">
              <a:spcBef>
                <a:spcPts val="0"/>
              </a:spcBef>
              <a:spcAft>
                <a:spcPts val="0"/>
              </a:spcAft>
              <a:buSzPts val="6200"/>
              <a:buChar char="●"/>
              <a:defRPr sz="6200"/>
            </a:lvl4pPr>
            <a:lvl5pPr indent="-622300" lvl="4" marL="2286000">
              <a:spcBef>
                <a:spcPts val="0"/>
              </a:spcBef>
              <a:spcAft>
                <a:spcPts val="0"/>
              </a:spcAft>
              <a:buSzPts val="6200"/>
              <a:buChar char="○"/>
              <a:defRPr sz="6200"/>
            </a:lvl5pPr>
            <a:lvl6pPr indent="-622300" lvl="5" marL="2743200">
              <a:spcBef>
                <a:spcPts val="0"/>
              </a:spcBef>
              <a:spcAft>
                <a:spcPts val="0"/>
              </a:spcAft>
              <a:buSzPts val="6200"/>
              <a:buChar char="■"/>
              <a:defRPr sz="6200"/>
            </a:lvl6pPr>
            <a:lvl7pPr indent="-622300" lvl="6" marL="3200400">
              <a:spcBef>
                <a:spcPts val="0"/>
              </a:spcBef>
              <a:spcAft>
                <a:spcPts val="0"/>
              </a:spcAft>
              <a:buSzPts val="6200"/>
              <a:buChar char="●"/>
              <a:defRPr sz="6200"/>
            </a:lvl7pPr>
            <a:lvl8pPr indent="-622300" lvl="7" marL="3657600">
              <a:spcBef>
                <a:spcPts val="0"/>
              </a:spcBef>
              <a:spcAft>
                <a:spcPts val="0"/>
              </a:spcAft>
              <a:buSzPts val="6200"/>
              <a:buChar char="○"/>
              <a:defRPr sz="6200"/>
            </a:lvl8pPr>
            <a:lvl9pPr indent="-622300" lvl="8" marL="4114800">
              <a:spcBef>
                <a:spcPts val="0"/>
              </a:spcBef>
              <a:spcAft>
                <a:spcPts val="0"/>
              </a:spcAft>
              <a:buSzPts val="6200"/>
              <a:buChar char="■"/>
              <a:defRPr sz="6200"/>
            </a:lvl9pPr>
          </a:lstStyle>
          <a:p/>
        </p:txBody>
      </p:sp>
      <p:sp>
        <p:nvSpPr>
          <p:cNvPr id="33" name="Google Shape;33;p7"/>
          <p:cNvSpPr txBox="1"/>
          <p:nvPr>
            <p:ph idx="12" type="sldNum"/>
          </p:nvPr>
        </p:nvSpPr>
        <p:spPr>
          <a:xfrm>
            <a:off x="30020520" y="39166125"/>
            <a:ext cx="1944300" cy="3305700"/>
          </a:xfrm>
          <a:prstGeom prst="rect">
            <a:avLst/>
          </a:prstGeom>
        </p:spPr>
        <p:txBody>
          <a:bodyPr anchorCtr="0" anchor="ctr" bIns="471925" lIns="471925" spcFirstLastPara="1" rIns="471925" wrap="square" tIns="4719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/>
          <p:nvPr>
            <p:ph type="title"/>
          </p:nvPr>
        </p:nvSpPr>
        <p:spPr>
          <a:xfrm>
            <a:off x="1737106" y="3780787"/>
            <a:ext cx="22563000" cy="34358400"/>
          </a:xfrm>
          <a:prstGeom prst="rect">
            <a:avLst/>
          </a:prstGeom>
        </p:spPr>
        <p:txBody>
          <a:bodyPr anchorCtr="0" anchor="ctr" bIns="471925" lIns="471925" spcFirstLastPara="1" rIns="471925" wrap="square" tIns="4719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800"/>
              <a:buNone/>
              <a:defRPr sz="24800"/>
            </a:lvl1pPr>
            <a:lvl2pPr lvl="1">
              <a:spcBef>
                <a:spcPts val="0"/>
              </a:spcBef>
              <a:spcAft>
                <a:spcPts val="0"/>
              </a:spcAft>
              <a:buSzPts val="24800"/>
              <a:buNone/>
              <a:defRPr sz="24800"/>
            </a:lvl2pPr>
            <a:lvl3pPr lvl="2">
              <a:spcBef>
                <a:spcPts val="0"/>
              </a:spcBef>
              <a:spcAft>
                <a:spcPts val="0"/>
              </a:spcAft>
              <a:buSzPts val="24800"/>
              <a:buNone/>
              <a:defRPr sz="24800"/>
            </a:lvl3pPr>
            <a:lvl4pPr lvl="3">
              <a:spcBef>
                <a:spcPts val="0"/>
              </a:spcBef>
              <a:spcAft>
                <a:spcPts val="0"/>
              </a:spcAft>
              <a:buSzPts val="24800"/>
              <a:buNone/>
              <a:defRPr sz="24800"/>
            </a:lvl4pPr>
            <a:lvl5pPr lvl="4">
              <a:spcBef>
                <a:spcPts val="0"/>
              </a:spcBef>
              <a:spcAft>
                <a:spcPts val="0"/>
              </a:spcAft>
              <a:buSzPts val="24800"/>
              <a:buNone/>
              <a:defRPr sz="24800"/>
            </a:lvl5pPr>
            <a:lvl6pPr lvl="5">
              <a:spcBef>
                <a:spcPts val="0"/>
              </a:spcBef>
              <a:spcAft>
                <a:spcPts val="0"/>
              </a:spcAft>
              <a:buSzPts val="24800"/>
              <a:buNone/>
              <a:defRPr sz="24800"/>
            </a:lvl6pPr>
            <a:lvl7pPr lvl="6">
              <a:spcBef>
                <a:spcPts val="0"/>
              </a:spcBef>
              <a:spcAft>
                <a:spcPts val="0"/>
              </a:spcAft>
              <a:buSzPts val="24800"/>
              <a:buNone/>
              <a:defRPr sz="24800"/>
            </a:lvl7pPr>
            <a:lvl8pPr lvl="7">
              <a:spcBef>
                <a:spcPts val="0"/>
              </a:spcBef>
              <a:spcAft>
                <a:spcPts val="0"/>
              </a:spcAft>
              <a:buSzPts val="24800"/>
              <a:buNone/>
              <a:defRPr sz="24800"/>
            </a:lvl8pPr>
            <a:lvl9pPr lvl="8">
              <a:spcBef>
                <a:spcPts val="0"/>
              </a:spcBef>
              <a:spcAft>
                <a:spcPts val="0"/>
              </a:spcAft>
              <a:buSzPts val="24800"/>
              <a:buNone/>
              <a:defRPr sz="24800"/>
            </a:lvl9pPr>
          </a:lstStyle>
          <a:p/>
        </p:txBody>
      </p:sp>
      <p:sp>
        <p:nvSpPr>
          <p:cNvPr id="36" name="Google Shape;36;p8"/>
          <p:cNvSpPr txBox="1"/>
          <p:nvPr>
            <p:ph idx="12" type="sldNum"/>
          </p:nvPr>
        </p:nvSpPr>
        <p:spPr>
          <a:xfrm>
            <a:off x="30020520" y="39166125"/>
            <a:ext cx="1944300" cy="3305700"/>
          </a:xfrm>
          <a:prstGeom prst="rect">
            <a:avLst/>
          </a:prstGeom>
        </p:spPr>
        <p:txBody>
          <a:bodyPr anchorCtr="0" anchor="ctr" bIns="471925" lIns="471925" spcFirstLastPara="1" rIns="471925" wrap="square" tIns="4719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 txBox="1"/>
          <p:nvPr>
            <p:ph type="title"/>
          </p:nvPr>
        </p:nvSpPr>
        <p:spPr>
          <a:xfrm>
            <a:off x="940748" y="10357375"/>
            <a:ext cx="14333400" cy="12449700"/>
          </a:xfrm>
          <a:prstGeom prst="rect">
            <a:avLst/>
          </a:prstGeom>
        </p:spPr>
        <p:txBody>
          <a:bodyPr anchorCtr="0" anchor="b" bIns="471925" lIns="471925" spcFirstLastPara="1" rIns="471925" wrap="square" tIns="4719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700"/>
              <a:buNone/>
              <a:defRPr sz="217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700"/>
              <a:buNone/>
              <a:defRPr sz="217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700"/>
              <a:buNone/>
              <a:defRPr sz="217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700"/>
              <a:buNone/>
              <a:defRPr sz="217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700"/>
              <a:buNone/>
              <a:defRPr sz="217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700"/>
              <a:buNone/>
              <a:defRPr sz="217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700"/>
              <a:buNone/>
              <a:defRPr sz="217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700"/>
              <a:buNone/>
              <a:defRPr sz="217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700"/>
              <a:buNone/>
              <a:defRPr sz="217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940748" y="23542887"/>
            <a:ext cx="14333400" cy="10373700"/>
          </a:xfrm>
          <a:prstGeom prst="rect">
            <a:avLst/>
          </a:prstGeom>
        </p:spPr>
        <p:txBody>
          <a:bodyPr anchorCtr="0" anchor="t" bIns="471925" lIns="471925" spcFirstLastPara="1" rIns="471925" wrap="square" tIns="4719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0"/>
              <a:buNone/>
              <a:defRPr sz="10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0"/>
              <a:buNone/>
              <a:defRPr sz="10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0"/>
              <a:buNone/>
              <a:defRPr sz="10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0"/>
              <a:buNone/>
              <a:defRPr sz="10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0"/>
              <a:buNone/>
              <a:defRPr sz="10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0"/>
              <a:buNone/>
              <a:defRPr sz="10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0"/>
              <a:buNone/>
              <a:defRPr sz="10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0"/>
              <a:buNone/>
              <a:defRPr sz="10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0"/>
              <a:buNone/>
              <a:defRPr sz="10800"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30020520" y="39166125"/>
            <a:ext cx="1944300" cy="3305700"/>
          </a:xfrm>
          <a:prstGeom prst="rect">
            <a:avLst/>
          </a:prstGeom>
        </p:spPr>
        <p:txBody>
          <a:bodyPr anchorCtr="0" anchor="ctr" bIns="471925" lIns="471925" spcFirstLastPara="1" rIns="471925" wrap="square" tIns="4719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104449" y="35532388"/>
            <a:ext cx="21255600" cy="5082300"/>
          </a:xfrm>
          <a:prstGeom prst="rect">
            <a:avLst/>
          </a:prstGeom>
        </p:spPr>
        <p:txBody>
          <a:bodyPr anchorCtr="0" anchor="ctr" bIns="471925" lIns="471925" spcFirstLastPara="1" rIns="471925" wrap="square" tIns="4719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3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30020520" y="39166125"/>
            <a:ext cx="1944300" cy="3305700"/>
          </a:xfrm>
          <a:prstGeom prst="rect">
            <a:avLst/>
          </a:prstGeom>
        </p:spPr>
        <p:txBody>
          <a:bodyPr anchorCtr="0" anchor="ctr" bIns="471925" lIns="471925" spcFirstLastPara="1" rIns="471925" wrap="square" tIns="4719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104449" y="9290289"/>
            <a:ext cx="30191100" cy="16491300"/>
          </a:xfrm>
          <a:prstGeom prst="rect">
            <a:avLst/>
          </a:prstGeom>
        </p:spPr>
        <p:txBody>
          <a:bodyPr anchorCtr="0" anchor="b" bIns="471925" lIns="471925" spcFirstLastPara="1" rIns="471925" wrap="square" tIns="4719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1900"/>
              <a:buNone/>
              <a:defRPr sz="61900"/>
            </a:lvl1pPr>
            <a:lvl2pPr lvl="1" algn="ctr">
              <a:spcBef>
                <a:spcPts val="0"/>
              </a:spcBef>
              <a:spcAft>
                <a:spcPts val="0"/>
              </a:spcAft>
              <a:buSzPts val="61900"/>
              <a:buNone/>
              <a:defRPr sz="61900"/>
            </a:lvl2pPr>
            <a:lvl3pPr lvl="2" algn="ctr">
              <a:spcBef>
                <a:spcPts val="0"/>
              </a:spcBef>
              <a:spcAft>
                <a:spcPts val="0"/>
              </a:spcAft>
              <a:buSzPts val="61900"/>
              <a:buNone/>
              <a:defRPr sz="61900"/>
            </a:lvl3pPr>
            <a:lvl4pPr lvl="3" algn="ctr">
              <a:spcBef>
                <a:spcPts val="0"/>
              </a:spcBef>
              <a:spcAft>
                <a:spcPts val="0"/>
              </a:spcAft>
              <a:buSzPts val="61900"/>
              <a:buNone/>
              <a:defRPr sz="61900"/>
            </a:lvl4pPr>
            <a:lvl5pPr lvl="4" algn="ctr">
              <a:spcBef>
                <a:spcPts val="0"/>
              </a:spcBef>
              <a:spcAft>
                <a:spcPts val="0"/>
              </a:spcAft>
              <a:buSzPts val="61900"/>
              <a:buNone/>
              <a:defRPr sz="61900"/>
            </a:lvl5pPr>
            <a:lvl6pPr lvl="5" algn="ctr">
              <a:spcBef>
                <a:spcPts val="0"/>
              </a:spcBef>
              <a:spcAft>
                <a:spcPts val="0"/>
              </a:spcAft>
              <a:buSzPts val="61900"/>
              <a:buNone/>
              <a:defRPr sz="61900"/>
            </a:lvl6pPr>
            <a:lvl7pPr lvl="6" algn="ctr">
              <a:spcBef>
                <a:spcPts val="0"/>
              </a:spcBef>
              <a:spcAft>
                <a:spcPts val="0"/>
              </a:spcAft>
              <a:buSzPts val="61900"/>
              <a:buNone/>
              <a:defRPr sz="61900"/>
            </a:lvl7pPr>
            <a:lvl8pPr lvl="7" algn="ctr">
              <a:spcBef>
                <a:spcPts val="0"/>
              </a:spcBef>
              <a:spcAft>
                <a:spcPts val="0"/>
              </a:spcAft>
              <a:buSzPts val="61900"/>
              <a:buNone/>
              <a:defRPr sz="61900"/>
            </a:lvl8pPr>
            <a:lvl9pPr lvl="8" algn="ctr">
              <a:spcBef>
                <a:spcPts val="0"/>
              </a:spcBef>
              <a:spcAft>
                <a:spcPts val="0"/>
              </a:spcAft>
              <a:buSzPts val="61900"/>
              <a:buNone/>
              <a:defRPr sz="619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104449" y="26475381"/>
            <a:ext cx="30191100" cy="10925700"/>
          </a:xfrm>
          <a:prstGeom prst="rect">
            <a:avLst/>
          </a:prstGeom>
        </p:spPr>
        <p:txBody>
          <a:bodyPr anchorCtr="0" anchor="t" bIns="471925" lIns="471925" spcFirstLastPara="1" rIns="471925" wrap="square" tIns="471925">
            <a:normAutofit/>
          </a:bodyPr>
          <a:lstStyle>
            <a:lvl1pPr indent="-819150" lvl="0" marL="457200" algn="ctr">
              <a:spcBef>
                <a:spcPts val="0"/>
              </a:spcBef>
              <a:spcAft>
                <a:spcPts val="0"/>
              </a:spcAft>
              <a:buSzPts val="9300"/>
              <a:buChar char="●"/>
              <a:defRPr/>
            </a:lvl1pPr>
            <a:lvl2pPr indent="-685800" lvl="1" marL="914400" algn="ctr">
              <a:spcBef>
                <a:spcPts val="0"/>
              </a:spcBef>
              <a:spcAft>
                <a:spcPts val="0"/>
              </a:spcAft>
              <a:buSzPts val="7200"/>
              <a:buChar char="○"/>
              <a:defRPr/>
            </a:lvl2pPr>
            <a:lvl3pPr indent="-685800" lvl="2" marL="1371600" algn="ctr">
              <a:spcBef>
                <a:spcPts val="0"/>
              </a:spcBef>
              <a:spcAft>
                <a:spcPts val="0"/>
              </a:spcAft>
              <a:buSzPts val="7200"/>
              <a:buChar char="■"/>
              <a:defRPr/>
            </a:lvl3pPr>
            <a:lvl4pPr indent="-685800" lvl="3" marL="1828800" algn="ctr">
              <a:spcBef>
                <a:spcPts val="0"/>
              </a:spcBef>
              <a:spcAft>
                <a:spcPts val="0"/>
              </a:spcAft>
              <a:buSzPts val="7200"/>
              <a:buChar char="●"/>
              <a:defRPr/>
            </a:lvl4pPr>
            <a:lvl5pPr indent="-685800" lvl="4" marL="2286000" algn="ctr">
              <a:spcBef>
                <a:spcPts val="0"/>
              </a:spcBef>
              <a:spcAft>
                <a:spcPts val="0"/>
              </a:spcAft>
              <a:buSzPts val="7200"/>
              <a:buChar char="○"/>
              <a:defRPr/>
            </a:lvl5pPr>
            <a:lvl6pPr indent="-685800" lvl="5" marL="2743200" algn="ctr">
              <a:spcBef>
                <a:spcPts val="0"/>
              </a:spcBef>
              <a:spcAft>
                <a:spcPts val="0"/>
              </a:spcAft>
              <a:buSzPts val="7200"/>
              <a:buChar char="■"/>
              <a:defRPr/>
            </a:lvl6pPr>
            <a:lvl7pPr indent="-685800" lvl="6" marL="3200400" algn="ctr">
              <a:spcBef>
                <a:spcPts val="0"/>
              </a:spcBef>
              <a:spcAft>
                <a:spcPts val="0"/>
              </a:spcAft>
              <a:buSzPts val="7200"/>
              <a:buChar char="●"/>
              <a:defRPr/>
            </a:lvl7pPr>
            <a:lvl8pPr indent="-685800" lvl="7" marL="3657600" algn="ctr">
              <a:spcBef>
                <a:spcPts val="0"/>
              </a:spcBef>
              <a:spcAft>
                <a:spcPts val="0"/>
              </a:spcAft>
              <a:buSzPts val="7200"/>
              <a:buChar char="○"/>
              <a:defRPr/>
            </a:lvl8pPr>
            <a:lvl9pPr indent="-685800" lvl="8" marL="4114800" algn="ctr">
              <a:spcBef>
                <a:spcPts val="0"/>
              </a:spcBef>
              <a:spcAft>
                <a:spcPts val="0"/>
              </a:spcAft>
              <a:buSzPts val="72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30020520" y="39166125"/>
            <a:ext cx="1944300" cy="3305700"/>
          </a:xfrm>
          <a:prstGeom prst="rect">
            <a:avLst/>
          </a:prstGeom>
        </p:spPr>
        <p:txBody>
          <a:bodyPr anchorCtr="0" anchor="ctr" bIns="471925" lIns="471925" spcFirstLastPara="1" rIns="471925" wrap="square" tIns="4719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30020520" y="39166125"/>
            <a:ext cx="1944300" cy="3305700"/>
          </a:xfrm>
          <a:prstGeom prst="rect">
            <a:avLst/>
          </a:prstGeom>
        </p:spPr>
        <p:txBody>
          <a:bodyPr anchorCtr="0" anchor="ctr" bIns="471925" lIns="471925" spcFirstLastPara="1" rIns="471925" wrap="square" tIns="4719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9.xml"/><Relationship Id="rId10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0.xml"/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9" Type="http://schemas.openxmlformats.org/officeDocument/2006/relationships/slideLayout" Target="../slideLayouts/slideLayout7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104449" y="3737743"/>
            <a:ext cx="30191100" cy="48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71925" lIns="471925" spcFirstLastPara="1" rIns="471925" wrap="square" tIns="4719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0"/>
              <a:buNone/>
              <a:defRPr sz="14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0"/>
              <a:buNone/>
              <a:defRPr sz="145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0"/>
              <a:buNone/>
              <a:defRPr sz="145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0"/>
              <a:buNone/>
              <a:defRPr sz="145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0"/>
              <a:buNone/>
              <a:defRPr sz="145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0"/>
              <a:buNone/>
              <a:defRPr sz="145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0"/>
              <a:buNone/>
              <a:defRPr sz="145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0"/>
              <a:buNone/>
              <a:defRPr sz="145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0"/>
              <a:buNone/>
              <a:defRPr sz="14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104449" y="9679580"/>
            <a:ext cx="30191100" cy="286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71925" lIns="471925" spcFirstLastPara="1" rIns="471925" wrap="square" tIns="471925">
            <a:normAutofit/>
          </a:bodyPr>
          <a:lstStyle>
            <a:lvl1pPr indent="-819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300"/>
              <a:buChar char="●"/>
              <a:defRPr sz="9300">
                <a:solidFill>
                  <a:schemeClr val="dk2"/>
                </a:solidFill>
              </a:defRPr>
            </a:lvl1pPr>
            <a:lvl2pPr indent="-685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Char char="○"/>
              <a:defRPr sz="7200">
                <a:solidFill>
                  <a:schemeClr val="dk2"/>
                </a:solidFill>
              </a:defRPr>
            </a:lvl2pPr>
            <a:lvl3pPr indent="-685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Char char="■"/>
              <a:defRPr sz="7200">
                <a:solidFill>
                  <a:schemeClr val="dk2"/>
                </a:solidFill>
              </a:defRPr>
            </a:lvl3pPr>
            <a:lvl4pPr indent="-685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Char char="●"/>
              <a:defRPr sz="7200">
                <a:solidFill>
                  <a:schemeClr val="dk2"/>
                </a:solidFill>
              </a:defRPr>
            </a:lvl4pPr>
            <a:lvl5pPr indent="-685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Char char="○"/>
              <a:defRPr sz="7200">
                <a:solidFill>
                  <a:schemeClr val="dk2"/>
                </a:solidFill>
              </a:defRPr>
            </a:lvl5pPr>
            <a:lvl6pPr indent="-685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Char char="■"/>
              <a:defRPr sz="7200">
                <a:solidFill>
                  <a:schemeClr val="dk2"/>
                </a:solidFill>
              </a:defRPr>
            </a:lvl6pPr>
            <a:lvl7pPr indent="-685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Char char="●"/>
              <a:defRPr sz="7200">
                <a:solidFill>
                  <a:schemeClr val="dk2"/>
                </a:solidFill>
              </a:defRPr>
            </a:lvl7pPr>
            <a:lvl8pPr indent="-685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Char char="○"/>
              <a:defRPr sz="7200">
                <a:solidFill>
                  <a:schemeClr val="dk2"/>
                </a:solidFill>
              </a:defRPr>
            </a:lvl8pPr>
            <a:lvl9pPr indent="-685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Char char="■"/>
              <a:defRPr sz="7200">
                <a:solidFill>
                  <a:schemeClr val="dk2"/>
                </a:solidFill>
              </a:defRPr>
            </a:lvl9pPr>
          </a:lstStyle>
          <a:p/>
        </p:txBody>
      </p:sp>
      <p:pic>
        <p:nvPicPr>
          <p:cNvPr id="8" name="Google Shape;8;p1"/>
          <p:cNvPicPr preferRelativeResize="0"/>
          <p:nvPr/>
        </p:nvPicPr>
        <p:blipFill rotWithShape="1">
          <a:blip r:embed="rId1">
            <a:alphaModFix/>
          </a:blip>
          <a:srcRect b="11134" l="0" r="0" t="0"/>
          <a:stretch/>
        </p:blipFill>
        <p:spPr>
          <a:xfrm>
            <a:off x="0" y="-1825"/>
            <a:ext cx="32399998" cy="432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;p1"/>
          <p:cNvSpPr txBox="1"/>
          <p:nvPr>
            <p:ph idx="12" type="sldNum"/>
          </p:nvPr>
        </p:nvSpPr>
        <p:spPr>
          <a:xfrm>
            <a:off x="30020520" y="39166125"/>
            <a:ext cx="1944300" cy="330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71925" lIns="471925" spcFirstLastPara="1" rIns="471925" wrap="square" tIns="471925">
            <a:normAutofit/>
          </a:bodyPr>
          <a:lstStyle>
            <a:lvl1pPr lvl="0" algn="r">
              <a:buNone/>
              <a:defRPr sz="5200">
                <a:solidFill>
                  <a:schemeClr val="dk2"/>
                </a:solidFill>
              </a:defRPr>
            </a:lvl1pPr>
            <a:lvl2pPr lvl="1" algn="r">
              <a:buNone/>
              <a:defRPr sz="5200">
                <a:solidFill>
                  <a:schemeClr val="dk2"/>
                </a:solidFill>
              </a:defRPr>
            </a:lvl2pPr>
            <a:lvl3pPr lvl="2" algn="r">
              <a:buNone/>
              <a:defRPr sz="5200">
                <a:solidFill>
                  <a:schemeClr val="dk2"/>
                </a:solidFill>
              </a:defRPr>
            </a:lvl3pPr>
            <a:lvl4pPr lvl="3" algn="r">
              <a:buNone/>
              <a:defRPr sz="5200">
                <a:solidFill>
                  <a:schemeClr val="dk2"/>
                </a:solidFill>
              </a:defRPr>
            </a:lvl4pPr>
            <a:lvl5pPr lvl="4" algn="r">
              <a:buNone/>
              <a:defRPr sz="5200">
                <a:solidFill>
                  <a:schemeClr val="dk2"/>
                </a:solidFill>
              </a:defRPr>
            </a:lvl5pPr>
            <a:lvl6pPr lvl="5" algn="r">
              <a:buNone/>
              <a:defRPr sz="5200">
                <a:solidFill>
                  <a:schemeClr val="dk2"/>
                </a:solidFill>
              </a:defRPr>
            </a:lvl6pPr>
            <a:lvl7pPr lvl="6" algn="r">
              <a:buNone/>
              <a:defRPr sz="5200">
                <a:solidFill>
                  <a:schemeClr val="dk2"/>
                </a:solidFill>
              </a:defRPr>
            </a:lvl7pPr>
            <a:lvl8pPr lvl="7" algn="r">
              <a:buNone/>
              <a:defRPr sz="5200">
                <a:solidFill>
                  <a:schemeClr val="dk2"/>
                </a:solidFill>
              </a:defRPr>
            </a:lvl8pPr>
            <a:lvl9pPr lvl="8" algn="r">
              <a:buNone/>
              <a:defRPr sz="52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0" name="Google Shape;10;p1"/>
          <p:cNvPicPr preferRelativeResize="0"/>
          <p:nvPr/>
        </p:nvPicPr>
        <p:blipFill rotWithShape="1">
          <a:blip r:embed="rId2">
            <a:alphaModFix/>
          </a:blip>
          <a:srcRect b="626" l="0" r="0" t="91849"/>
          <a:stretch/>
        </p:blipFill>
        <p:spPr>
          <a:xfrm>
            <a:off x="0" y="39700200"/>
            <a:ext cx="32399998" cy="365760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3"/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685800" y="3924300"/>
            <a:ext cx="5067300" cy="4038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4500">
                <a:solidFill>
                  <a:srgbClr val="0D0D0D"/>
                </a:solidFill>
              </a:rPr>
              <a:t>Logo da instituição/grupo de pesquisa/empresa etc.</a:t>
            </a:r>
            <a:endParaRPr sz="2700"/>
          </a:p>
        </p:txBody>
      </p:sp>
      <p:sp>
        <p:nvSpPr>
          <p:cNvPr id="55" name="Google Shape;55;p13"/>
          <p:cNvSpPr txBox="1"/>
          <p:nvPr/>
        </p:nvSpPr>
        <p:spPr>
          <a:xfrm>
            <a:off x="26837400" y="4229100"/>
            <a:ext cx="5067300" cy="4038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4500">
                <a:solidFill>
                  <a:srgbClr val="0D0D0D"/>
                </a:solidFill>
              </a:rPr>
              <a:t>Logo da instituição/grupo de pesquisa/empresa etc.</a:t>
            </a:r>
            <a:endParaRPr sz="2700"/>
          </a:p>
        </p:txBody>
      </p:sp>
      <p:sp>
        <p:nvSpPr>
          <p:cNvPr id="56" name="Google Shape;56;p13"/>
          <p:cNvSpPr txBox="1"/>
          <p:nvPr/>
        </p:nvSpPr>
        <p:spPr>
          <a:xfrm>
            <a:off x="1638300" y="10134600"/>
            <a:ext cx="28803600" cy="291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/>
              <a:t>Orientações</a:t>
            </a:r>
            <a:endParaRPr b="1" sz="4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4400"/>
          </a:p>
          <a:p>
            <a:pPr indent="-508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●"/>
            </a:pPr>
            <a:r>
              <a:rPr lang="en" sz="4400"/>
              <a:t>Dimensões do banner: 80 cm X 120cm, vertical.</a:t>
            </a:r>
            <a:endParaRPr sz="4400"/>
          </a:p>
          <a:p>
            <a:pPr indent="-508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●"/>
            </a:pPr>
            <a:r>
              <a:rPr lang="en" sz="4400"/>
              <a:t>Recomenda-se aos autores fazer o acabamento com barra ou cano nas bordas inferior e superior, permitindo a fixação dos mesmos.</a:t>
            </a:r>
            <a:endParaRPr sz="4400"/>
          </a:p>
          <a:p>
            <a:pPr indent="-508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●"/>
            </a:pPr>
            <a:r>
              <a:rPr lang="en" sz="4400"/>
              <a:t>Elementos básicos do banner: Título; Autores; Objetivo; Metodologia; Resultados (quando pertinente utilizar gráficos, imagens e/ou fotos); Conclusão ou Comentário Final;</a:t>
            </a:r>
            <a:endParaRPr sz="4400"/>
          </a:p>
          <a:p>
            <a:pPr indent="-508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●"/>
            </a:pPr>
            <a:r>
              <a:rPr lang="en" sz="4400"/>
              <a:t>Fonte Arial – mínimo 44pt;</a:t>
            </a:r>
            <a:endParaRPr sz="4400"/>
          </a:p>
          <a:p>
            <a:pPr indent="-508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●"/>
            </a:pPr>
            <a:r>
              <a:rPr lang="en" sz="4400"/>
              <a:t>Diagramação em uma ou duas colunas.</a:t>
            </a:r>
            <a:endParaRPr sz="4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6141600" y="3657600"/>
            <a:ext cx="20307300" cy="369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400">
                <a:solidFill>
                  <a:schemeClr val="dk1"/>
                </a:solidFill>
              </a:rPr>
              <a:t>Insira o título do trabalho </a:t>
            </a:r>
            <a:endParaRPr b="1" sz="104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400">
                <a:solidFill>
                  <a:schemeClr val="dk1"/>
                </a:solidFill>
              </a:rPr>
              <a:t>neste espaço</a:t>
            </a:r>
            <a:endParaRPr b="1" sz="10400">
              <a:solidFill>
                <a:schemeClr val="dk1"/>
              </a:solidFill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9303900" y="7773488"/>
            <a:ext cx="139827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4400">
                <a:solidFill>
                  <a:schemeClr val="dk1"/>
                </a:solidFill>
              </a:rPr>
              <a:t>Nome Sobrenome - </a:t>
            </a:r>
            <a:r>
              <a:rPr lang="en" sz="4400">
                <a:solidFill>
                  <a:schemeClr val="dk1"/>
                </a:solidFill>
              </a:rPr>
              <a:t>Organização –  e-mail</a:t>
            </a:r>
            <a:endParaRPr sz="44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4400">
                <a:solidFill>
                  <a:schemeClr val="dk1"/>
                </a:solidFill>
              </a:rPr>
              <a:t>Nome Sobrenome - </a:t>
            </a:r>
            <a:r>
              <a:rPr lang="en" sz="4400">
                <a:solidFill>
                  <a:schemeClr val="dk1"/>
                </a:solidFill>
              </a:rPr>
              <a:t>Organização –  e-mail</a:t>
            </a:r>
            <a:endParaRPr sz="4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/>
        </p:nvSpPr>
        <p:spPr>
          <a:xfrm>
            <a:off x="6141600" y="3657600"/>
            <a:ext cx="20307300" cy="369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400">
                <a:solidFill>
                  <a:schemeClr val="dk1"/>
                </a:solidFill>
              </a:rPr>
              <a:t>Insira o título do trabalho </a:t>
            </a:r>
            <a:endParaRPr b="1" sz="104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400">
                <a:solidFill>
                  <a:schemeClr val="dk1"/>
                </a:solidFill>
              </a:rPr>
              <a:t>neste espaço</a:t>
            </a:r>
            <a:endParaRPr b="1" sz="10400">
              <a:solidFill>
                <a:schemeClr val="dk1"/>
              </a:solidFill>
            </a:endParaRPr>
          </a:p>
        </p:txBody>
      </p:sp>
      <p:sp>
        <p:nvSpPr>
          <p:cNvPr id="64" name="Google Shape;64;p14"/>
          <p:cNvSpPr txBox="1"/>
          <p:nvPr/>
        </p:nvSpPr>
        <p:spPr>
          <a:xfrm>
            <a:off x="9303900" y="7773488"/>
            <a:ext cx="139827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4400">
                <a:solidFill>
                  <a:schemeClr val="dk1"/>
                </a:solidFill>
              </a:rPr>
              <a:t>Nome Sobrenome - </a:t>
            </a:r>
            <a:r>
              <a:rPr lang="en" sz="4400">
                <a:solidFill>
                  <a:schemeClr val="dk1"/>
                </a:solidFill>
              </a:rPr>
              <a:t>Organização –  e-mail</a:t>
            </a:r>
            <a:endParaRPr sz="44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4400">
                <a:solidFill>
                  <a:schemeClr val="dk1"/>
                </a:solidFill>
              </a:rPr>
              <a:t>Nome Sobrenome - </a:t>
            </a:r>
            <a:r>
              <a:rPr lang="en" sz="4400">
                <a:solidFill>
                  <a:schemeClr val="dk1"/>
                </a:solidFill>
              </a:rPr>
              <a:t>Organização –  e-mail</a:t>
            </a:r>
            <a:endParaRPr sz="4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4"/>
          <p:cNvSpPr txBox="1"/>
          <p:nvPr/>
        </p:nvSpPr>
        <p:spPr>
          <a:xfrm>
            <a:off x="685800" y="3924300"/>
            <a:ext cx="5067300" cy="4038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4500">
                <a:solidFill>
                  <a:srgbClr val="0D0D0D"/>
                </a:solidFill>
              </a:rPr>
              <a:t>Logo da instituição/grupo de pesquisa/empresa etc.</a:t>
            </a:r>
            <a:endParaRPr sz="2700"/>
          </a:p>
        </p:txBody>
      </p:sp>
      <p:sp>
        <p:nvSpPr>
          <p:cNvPr id="66" name="Google Shape;66;p14"/>
          <p:cNvSpPr txBox="1"/>
          <p:nvPr/>
        </p:nvSpPr>
        <p:spPr>
          <a:xfrm>
            <a:off x="26837400" y="4229100"/>
            <a:ext cx="5067300" cy="4038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4500">
                <a:solidFill>
                  <a:srgbClr val="0D0D0D"/>
                </a:solidFill>
              </a:rPr>
              <a:t>Logo da instituição/grupo de pesquisa/empresa etc.</a:t>
            </a:r>
            <a:endParaRPr sz="2700"/>
          </a:p>
        </p:txBody>
      </p:sp>
      <p:sp>
        <p:nvSpPr>
          <p:cNvPr id="67" name="Google Shape;67;p14"/>
          <p:cNvSpPr txBox="1"/>
          <p:nvPr/>
        </p:nvSpPr>
        <p:spPr>
          <a:xfrm>
            <a:off x="1104450" y="10289175"/>
            <a:ext cx="14172900" cy="286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/>
              <a:t>Orientações</a:t>
            </a:r>
            <a:endParaRPr b="1" sz="4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4400"/>
          </a:p>
          <a:p>
            <a:pPr indent="-508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●"/>
            </a:pPr>
            <a:r>
              <a:rPr lang="en" sz="4400"/>
              <a:t>Dimensões do banner: 80 cm X 120cm, vertical.</a:t>
            </a:r>
            <a:endParaRPr sz="4400"/>
          </a:p>
          <a:p>
            <a:pPr indent="-508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●"/>
            </a:pPr>
            <a:r>
              <a:rPr lang="en" sz="4400"/>
              <a:t>Recomenda-se aos autores fazer o acabamento com barra ou cano nas bordas inferior e superior, permitindo a fixação dos mesmos.</a:t>
            </a:r>
            <a:endParaRPr sz="4400"/>
          </a:p>
          <a:p>
            <a:pPr indent="-508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●"/>
            </a:pPr>
            <a:r>
              <a:rPr lang="en" sz="4400"/>
              <a:t>Elementos básicos do banner: Título; Autores; Objetivo; Metodologia; Resultados (quando pertinente utilizar gráficos, imagens e/ou fotos); Conclusão ou Comentário Final;</a:t>
            </a:r>
            <a:endParaRPr sz="4400"/>
          </a:p>
          <a:p>
            <a:pPr indent="-508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●"/>
            </a:pPr>
            <a:r>
              <a:rPr lang="en" sz="4400"/>
              <a:t>Fonte Arial – mínimo 44pt;</a:t>
            </a:r>
            <a:endParaRPr sz="4400"/>
          </a:p>
          <a:p>
            <a:pPr indent="-508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●"/>
            </a:pPr>
            <a:r>
              <a:rPr lang="en" sz="4400"/>
              <a:t>Diagramação em uma ou duas colunas.</a:t>
            </a:r>
            <a:endParaRPr sz="4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68" name="Google Shape;68;p14"/>
          <p:cNvSpPr txBox="1"/>
          <p:nvPr/>
        </p:nvSpPr>
        <p:spPr>
          <a:xfrm>
            <a:off x="17122675" y="10289175"/>
            <a:ext cx="14172900" cy="286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/>
              <a:t>Orientações</a:t>
            </a:r>
            <a:endParaRPr b="1" sz="4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4400"/>
          </a:p>
          <a:p>
            <a:pPr indent="-508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●"/>
            </a:pPr>
            <a:r>
              <a:rPr lang="en" sz="4400"/>
              <a:t>Dimensões do banner: 80 cm X 120cm, vertical.</a:t>
            </a:r>
            <a:endParaRPr sz="4400"/>
          </a:p>
          <a:p>
            <a:pPr indent="-508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●"/>
            </a:pPr>
            <a:r>
              <a:rPr lang="en" sz="4400"/>
              <a:t>Recomenda-se aos autores fazer o acabamento com barra ou cano nas bordas inferior e superior, permitindo a fixação dos mesmos.</a:t>
            </a:r>
            <a:endParaRPr sz="4400"/>
          </a:p>
          <a:p>
            <a:pPr indent="-508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●"/>
            </a:pPr>
            <a:r>
              <a:rPr lang="en" sz="4400"/>
              <a:t>Elementos básicos do banner: Título; Autores; Objetivo; Metodologia; Resultados (quando pertinente utilizar gráficos, imagens e/ou fotos); Conclusão ou Comentário Final;</a:t>
            </a:r>
            <a:endParaRPr sz="4400"/>
          </a:p>
          <a:p>
            <a:pPr indent="-508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●"/>
            </a:pPr>
            <a:r>
              <a:rPr lang="en" sz="4400"/>
              <a:t>Fonte Arial – mínimo 44pt;</a:t>
            </a:r>
            <a:endParaRPr sz="4400"/>
          </a:p>
          <a:p>
            <a:pPr indent="-508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●"/>
            </a:pPr>
            <a:r>
              <a:rPr lang="en" sz="4400"/>
              <a:t>Diagramação em uma ou duas colunas.</a:t>
            </a:r>
            <a:endParaRPr sz="4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